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00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0750673">
            <a:off x="558112" y="3003142"/>
            <a:ext cx="831655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Bookman Old Style" pitchFamily="18" charset="0"/>
              </a:rPr>
              <a:t>«Мы за чистые лёгкие!»</a:t>
            </a:r>
            <a:endParaRPr lang="ru-RU" sz="5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000108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МБОУ «Белая СОШ» приняла участие в областной неделе 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5072074"/>
            <a:ext cx="60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профилактике употребления табачных изделий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44" y="285728"/>
            <a:ext cx="671517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Цель недели:</a:t>
            </a:r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i="1" dirty="0" smtClean="0"/>
              <a:t>-</a:t>
            </a:r>
            <a:r>
              <a:rPr lang="ru-RU" dirty="0" smtClean="0"/>
              <a:t>Создание условий для снижения рисков употребления  табачных изделий  участниками образовательного процесса.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Задачи недели: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-сформировать у обучающихся отрицательное отношение к употреблению табачных изделий;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-расширить представление подростков о замещении употребления табачных изделий (активная трудовая деятельность, спорт, творчество, подвижные игры);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-развить у обучающихся навыки проявления силы воли и принятия собственных решений (выбор).</a:t>
            </a:r>
            <a:br>
              <a:rPr lang="ru-RU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8" name="Picture 2" descr="http://5schkola.ru/images/%D0%BF%D1%80%D0%B5%D0%B4%D0%BC._%D0%BD%D0%B5%D0%B4%D0%B5%D0%BB%D0%B8/%D1%8D%D0%BC%D0%B1%D0%BB%D0%B5%D0%BC%D0%B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1142984"/>
            <a:ext cx="2475325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214290"/>
            <a:ext cx="35719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Ребята начальной школы путешествовали по миру здорового образа жизни. Их ждало Царство  Плодов и Овощей, Микробов и Спорта.</a:t>
            </a:r>
            <a:endParaRPr kumimoji="0" lang="ru-RU" sz="4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3" descr="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00430" y="1142984"/>
            <a:ext cx="2233775" cy="2396231"/>
          </a:xfrm>
          <a:prstGeom prst="rect">
            <a:avLst/>
          </a:prstGeom>
          <a:noFill/>
          <a:ln w="9525" algn="in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9" name="Picture 2" descr="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870224">
            <a:off x="5862733" y="467049"/>
            <a:ext cx="2961692" cy="2928958"/>
          </a:xfrm>
          <a:prstGeom prst="rect">
            <a:avLst/>
          </a:prstGeom>
          <a:noFill/>
          <a:ln w="9525" algn="in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10" name="Picture 5" descr="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4" y="3821610"/>
            <a:ext cx="3848103" cy="2888758"/>
          </a:xfrm>
          <a:prstGeom prst="rect">
            <a:avLst/>
          </a:prstGeom>
          <a:noFill/>
          <a:ln w="9525" algn="in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11" name="Picture 6" descr="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0044044">
            <a:off x="504528" y="2394740"/>
            <a:ext cx="2997385" cy="2344258"/>
          </a:xfrm>
          <a:prstGeom prst="rect">
            <a:avLst/>
          </a:prstGeom>
          <a:noFill/>
          <a:ln w="9525" algn="in">
            <a:solidFill>
              <a:srgbClr val="0000FF"/>
            </a:solidFill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2143108" y="4857760"/>
            <a:ext cx="30003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2875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 зажигательную музыку ребята выполняют различные упражнения. Они очень любят спорт и физкультуру!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8" name="Picture 2" descr="C:\Users\1\Desktop\1 Г\Веселые старты 09.2016\20161123_11354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5984" y="142852"/>
            <a:ext cx="3929091" cy="2500330"/>
          </a:xfrm>
          <a:prstGeom prst="rect">
            <a:avLst/>
          </a:prstGeom>
          <a:noFill/>
        </p:spPr>
      </p:pic>
      <p:pic>
        <p:nvPicPr>
          <p:cNvPr id="29699" name="Picture 3" descr="C:\Users\1\Desktop\1 Г\Веселые старты 09.2016\20161123_12000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330802">
            <a:off x="5786446" y="4000504"/>
            <a:ext cx="3217992" cy="26919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6248" y="2714620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У нас прошли спортивные соревнования «День спорта и здоровья»</a:t>
            </a:r>
          </a:p>
        </p:txBody>
      </p:sp>
      <p:pic>
        <p:nvPicPr>
          <p:cNvPr id="29701" name="Picture 5" descr="J:\Мама папа я\IMG_254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616484">
            <a:off x="6589730" y="309288"/>
            <a:ext cx="1948778" cy="2435972"/>
          </a:xfrm>
          <a:prstGeom prst="rect">
            <a:avLst/>
          </a:prstGeom>
          <a:noFill/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0403122">
            <a:off x="324399" y="2077273"/>
            <a:ext cx="340401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14480" y="4143380"/>
            <a:ext cx="3786214" cy="218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2" name="Picture 2" descr="C:\Users\1\AppData\Local\Temp\Rar$DI01.410\image-0-02-04-9dadcfa4cdffc907575211ebbe9649ffed448da9096efa66eb26b7141b6ec6d4-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142852"/>
            <a:ext cx="4000528" cy="30003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3786190"/>
            <a:ext cx="4500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Коммуникативные занятия «Учимся общаться и взаимодействовать без вредных привычек»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3786190"/>
            <a:ext cx="3857620" cy="289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38623" y="142852"/>
            <a:ext cx="476253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929190" y="4786322"/>
            <a:ext cx="4000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	Мы побывали в музее «Свалка». Экспонаты этого музея – предметы, которые люди когда-то выбросили.</a:t>
            </a:r>
            <a:endParaRPr lang="ru-RU" sz="2000" dirty="0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57166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Чистые легкие невозможны без чистоты окружающего мира!</a:t>
            </a:r>
            <a:endParaRPr lang="ru-RU" dirty="0"/>
          </a:p>
        </p:txBody>
      </p:sp>
      <p:pic>
        <p:nvPicPr>
          <p:cNvPr id="8" name="Picture 3" descr="2г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857232"/>
            <a:ext cx="4192362" cy="3143272"/>
          </a:xfrm>
          <a:prstGeom prst="rect">
            <a:avLst/>
          </a:prstGeom>
          <a:noFill/>
          <a:ln w="9525" algn="in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9" name="Picture 4" descr="8г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714356"/>
            <a:ext cx="2840028" cy="3786214"/>
          </a:xfrm>
          <a:prstGeom prst="rect">
            <a:avLst/>
          </a:prstGeom>
          <a:noFill/>
          <a:ln w="9525" algn="in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10" name="Picture 5" descr="4г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473377">
            <a:off x="2419149" y="3361605"/>
            <a:ext cx="2357454" cy="3143715"/>
          </a:xfrm>
          <a:prstGeom prst="rect">
            <a:avLst/>
          </a:prstGeom>
          <a:noFill/>
          <a:ln w="9525" algn="in">
            <a:solidFill>
              <a:srgbClr val="0000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39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Ученик</cp:lastModifiedBy>
  <cp:revision>16</cp:revision>
  <dcterms:created xsi:type="dcterms:W3CDTF">2017-05-31T09:25:54Z</dcterms:created>
  <dcterms:modified xsi:type="dcterms:W3CDTF">2017-06-05T03:17:07Z</dcterms:modified>
</cp:coreProperties>
</file>